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65" r:id="rId4"/>
    <p:sldId id="272" r:id="rId5"/>
    <p:sldId id="270" r:id="rId6"/>
    <p:sldId id="271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4E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6" autoAdjust="0"/>
    <p:restoredTop sz="94673" autoAdjust="0"/>
  </p:normalViewPr>
  <p:slideViewPr>
    <p:cSldViewPr>
      <p:cViewPr>
        <p:scale>
          <a:sx n="76" d="100"/>
          <a:sy n="76" d="100"/>
        </p:scale>
        <p:origin x="-61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E147C-6661-4E63-9CD4-56C164682D4C}" type="datetimeFigureOut">
              <a:rPr lang="en-CA" smtClean="0"/>
              <a:pPr/>
              <a:t>13/11/2012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9240-B9D3-401B-98BD-E0D7CF6AFEF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390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9240-B9D3-401B-98BD-E0D7CF6AFEF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2516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9240-B9D3-401B-98BD-E0D7CF6AFEF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2516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rgbClr val="274E7D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91C0A5-10DE-4678-9901-59A550C8276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312E3A-3AA4-4E94-BF25-6BD1FEB63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45600" cy="6934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74" y="1905000"/>
            <a:ext cx="1725042" cy="23393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74" y="4370211"/>
            <a:ext cx="1725042" cy="64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1713074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5029200" y="3352800"/>
            <a:ext cx="1713074" cy="16651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" y="2517775"/>
            <a:ext cx="5332295" cy="24109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70" y="3432175"/>
            <a:ext cx="4264764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yntax" pitchFamily="34" charset="0"/>
                <a:cs typeface="Calibri" pitchFamily="34" charset="0"/>
              </a:rPr>
              <a:t>What are the most common wetlands and what sets them apart from each other?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Syntax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041" y="1447800"/>
            <a:ext cx="4419600" cy="1600327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Calibri" pitchFamily="34" charset="0"/>
              </a:rPr>
              <a:t>Wetlands</a:t>
            </a:r>
            <a:endParaRPr 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117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8651" y="651933"/>
            <a:ext cx="8376898" cy="1405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Harvesting site for medicines, food, herbs</a:t>
            </a:r>
            <a:endParaRPr lang="en-CA" sz="60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49617" y="2224087"/>
            <a:ext cx="4625932" cy="585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Different types of wetlands are host to different medicines that are useful for illnesses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People are able to avoid the harmful things in a plant and treat an illness with the useful part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An offering is always made to the plant in thanks for the useful medicine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CA" dirty="0">
              <a:solidFill>
                <a:schemeClr val="bg1"/>
              </a:solidFill>
              <a:latin typeface="Syntax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7" y="2133600"/>
            <a:ext cx="3335635" cy="187629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7" y="4150941"/>
            <a:ext cx="3335635" cy="187342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54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Wetlands</a:t>
            </a:r>
            <a:endParaRPr lang="en-US" sz="6000" b="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Wetlands are the areas with water at the surface or in the root zone, they have unique soil and vegetation that adapted to water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They are important wildlife habitats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In Alberta they support over 250 species of birds, 42 species of mammals, 22 species of fish and many plants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Western and Aboriginal scientists classify wetlands using different categories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89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Classifies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wetlands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by:</a:t>
            </a:r>
            <a:endParaRPr lang="en-US" sz="2000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How much water is in them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How long the water stays around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hat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kinds of plants and animals are in and around them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What kind of soil is present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Suggests that there are 5 different types of wetlands in Alberta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Wetlands act as “nature’s kidneys” as they clean and filter water</a:t>
            </a:r>
          </a:p>
          <a:p>
            <a:endParaRPr lang="en-US" sz="2600" dirty="0" smtClean="0">
              <a:latin typeface="Syntax" pitchFamily="34" charset="0"/>
              <a:cs typeface="Calibri" pitchFamily="34" charset="0"/>
            </a:endParaRPr>
          </a:p>
          <a:p>
            <a:endParaRPr lang="en-CA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Western </a:t>
            </a:r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Science </a:t>
            </a:r>
            <a:endParaRPr lang="en-US" sz="6000" b="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6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23878" y="1288675"/>
            <a:ext cx="2163871" cy="1891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Impact" pitchFamily="34" charset="0"/>
              </a:rPr>
              <a:t>Shallow Pond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Syntax" pitchFamily="34" charset="0"/>
              </a:rPr>
              <a:t>open </a:t>
            </a:r>
            <a:r>
              <a:rPr lang="en-US" sz="2000" b="0" dirty="0" smtClean="0">
                <a:solidFill>
                  <a:schemeClr val="bg1"/>
                </a:solidFill>
                <a:latin typeface="Syntax" pitchFamily="34" charset="0"/>
              </a:rPr>
              <a:t>water, may dry in late summer</a:t>
            </a:r>
            <a:endParaRPr lang="en-US" sz="2000" b="0" dirty="0">
              <a:solidFill>
                <a:schemeClr val="bg1"/>
              </a:solidFill>
              <a:latin typeface="Syntax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3535"/>
            <a:ext cx="2602028" cy="181536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69823" y="1795694"/>
            <a:ext cx="2031304" cy="877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Impact" pitchFamily="34" charset="0"/>
              </a:rPr>
              <a:t>Bog</a:t>
            </a:r>
          </a:p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Syntax" pitchFamily="34" charset="0"/>
              </a:rPr>
              <a:t>no water</a:t>
            </a:r>
            <a:endParaRPr lang="en-US" sz="2000" b="0" dirty="0">
              <a:solidFill>
                <a:schemeClr val="bg1"/>
              </a:solidFill>
              <a:latin typeface="Syntax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49"/>
          <a:stretch/>
        </p:blipFill>
        <p:spPr bwMode="auto">
          <a:xfrm>
            <a:off x="3151150" y="3280848"/>
            <a:ext cx="2868650" cy="181805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179507" y="1143000"/>
            <a:ext cx="2615455" cy="307088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Impact" pitchFamily="34" charset="0"/>
              </a:rPr>
              <a:t>Swamp</a:t>
            </a:r>
          </a:p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Syntax" pitchFamily="34" charset="0"/>
              </a:rPr>
              <a:t>A shallow </a:t>
            </a:r>
            <a:r>
              <a:rPr lang="en-US" sz="2000" b="0" dirty="0">
                <a:solidFill>
                  <a:schemeClr val="bg1"/>
                </a:solidFill>
                <a:latin typeface="Syntax" pitchFamily="34" charset="0"/>
              </a:rPr>
              <a:t>depression or low spot on the floodplains that contains slowly moving water.</a:t>
            </a:r>
          </a:p>
          <a:p>
            <a:pPr algn="ctr"/>
            <a:endParaRPr lang="en-US" sz="6600" dirty="0">
              <a:latin typeface="Showcard Gothic" pitchFamily="82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3534"/>
            <a:ext cx="2615455" cy="181536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55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294340" y="723900"/>
            <a:ext cx="3372499" cy="2618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Impact" pitchFamily="34" charset="0"/>
              </a:rPr>
              <a:t>Marsh  </a:t>
            </a:r>
          </a:p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Syntax" pitchFamily="34" charset="0"/>
              </a:rPr>
              <a:t>Water run-off</a:t>
            </a:r>
            <a:r>
              <a:rPr lang="en-US" sz="2000" b="0" dirty="0">
                <a:solidFill>
                  <a:schemeClr val="bg1"/>
                </a:solidFill>
                <a:latin typeface="Syntax" pitchFamily="34" charset="0"/>
              </a:rPr>
              <a:t>, rain or snow, and </a:t>
            </a:r>
            <a:r>
              <a:rPr lang="en-US" sz="2000" b="0" dirty="0" smtClean="0">
                <a:solidFill>
                  <a:schemeClr val="bg1"/>
                </a:solidFill>
                <a:latin typeface="Syntax" pitchFamily="34" charset="0"/>
              </a:rPr>
              <a:t>groundwater with high water but not trees, with cattails, rushes and sedges</a:t>
            </a:r>
            <a:endParaRPr lang="en-US" sz="2000" b="0" dirty="0">
              <a:solidFill>
                <a:schemeClr val="bg1"/>
              </a:solidFill>
              <a:latin typeface="Syntax" pitchFamily="34" charset="0"/>
            </a:endParaRPr>
          </a:p>
          <a:p>
            <a:pPr algn="ctr"/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40" y="3102901"/>
            <a:ext cx="3378762" cy="2154899"/>
          </a:xfrm>
          <a:prstGeom prst="rect">
            <a:avLst/>
          </a:prstGeom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1714500"/>
            <a:ext cx="2895600" cy="1219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Impact" pitchFamily="34" charset="0"/>
              </a:rPr>
              <a:t>Fen</a:t>
            </a:r>
            <a:r>
              <a:rPr lang="en-US" sz="4000" dirty="0" smtClean="0">
                <a:latin typeface="Impact" pitchFamily="34" charset="0"/>
              </a:rPr>
              <a:t/>
            </a:r>
            <a:br>
              <a:rPr lang="en-US" sz="4000" dirty="0" smtClean="0">
                <a:latin typeface="Impact" pitchFamily="34" charset="0"/>
              </a:rPr>
            </a:br>
            <a:r>
              <a:rPr lang="en-US" sz="2000" b="0" dirty="0" smtClean="0">
                <a:solidFill>
                  <a:schemeClr val="bg1"/>
                </a:solidFill>
                <a:latin typeface="Syntax" pitchFamily="34" charset="0"/>
              </a:rPr>
              <a:t>Water at the surface or just below</a:t>
            </a:r>
            <a:endParaRPr lang="en-US" sz="2000" b="0" dirty="0">
              <a:solidFill>
                <a:schemeClr val="bg1"/>
              </a:solidFill>
              <a:latin typeface="Syntax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6100"/>
            <a:ext cx="2895600" cy="2171700"/>
          </a:xfrm>
          <a:prstGeom prst="rect">
            <a:avLst/>
          </a:prstGeom>
          <a:noFill/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59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49562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Water levels are different in each type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Species are different in each one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Bogs and fens have peat layers in them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Fens are what we mostly have in the north of Alberta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n-CA" dirty="0">
              <a:solidFill>
                <a:schemeClr val="bg1"/>
              </a:solidFill>
              <a:latin typeface="Syntax" pitchFamily="34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In these </a:t>
            </a:r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five types of </a:t>
            </a:r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wetlands:</a:t>
            </a:r>
            <a:endParaRPr lang="en-US" sz="6000" b="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Classifies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wetlands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by:</a:t>
            </a:r>
            <a:endParaRPr lang="en-US" sz="2000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Whether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or not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they </a:t>
            </a:r>
            <a:r>
              <a:rPr lang="en-US" dirty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provide drinkable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water</a:t>
            </a:r>
            <a:endParaRPr lang="en-US" dirty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Their quality as a harvesting site for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animals and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their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function as a place of rest for animals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What plants can be harvested from the area (such as medicine, roots and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food)</a:t>
            </a:r>
            <a:endParaRPr lang="en-US" dirty="0" smtClean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How </a:t>
            </a:r>
            <a:r>
              <a:rPr lang="en-US" dirty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easy it is to travel through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them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Whether they have cultural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significance;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as </a:t>
            </a:r>
            <a:r>
              <a:rPr lang="en-US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a swimming hole, meeting place or gathering site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Wetlands act as a meeting spot for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animals and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  <a:cs typeface="Calibri" pitchFamily="34" charset="0"/>
              </a:rPr>
              <a:t>a good harvesting spot for the fall hunt</a:t>
            </a:r>
            <a:endParaRPr lang="en-US" sz="2000" b="1" dirty="0">
              <a:solidFill>
                <a:schemeClr val="bg1"/>
              </a:solidFill>
              <a:latin typeface="Syntax" pitchFamily="34" charset="0"/>
              <a:cs typeface="Calibri" pitchFamily="34" charset="0"/>
            </a:endParaRP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Aboriginal </a:t>
            </a:r>
            <a:r>
              <a:rPr lang="en-US" sz="6000" b="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Science</a:t>
            </a:r>
            <a:endParaRPr lang="en-US" sz="6000" b="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3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657600" y="1947797"/>
            <a:ext cx="5061457" cy="502920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Water travels through a variety of filters before it is in the muskeg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It is slightly brown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It makes good tea water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Muskeg water is pure and makes good medicine water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It is seen as a gift from the Creator</a:t>
            </a:r>
            <a:endParaRPr lang="en-CA" sz="2000" dirty="0">
              <a:solidFill>
                <a:schemeClr val="bg1"/>
              </a:solidFill>
              <a:latin typeface="Syntax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558" y="76200"/>
            <a:ext cx="5513642" cy="1405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Drinkable water </a:t>
            </a:r>
            <a:endParaRPr lang="en-CA" sz="60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8" y="1828800"/>
            <a:ext cx="3216985" cy="180955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8" y="3790754"/>
            <a:ext cx="3216985" cy="185540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214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581400" y="2438400"/>
            <a:ext cx="5105400" cy="548640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A wetland may be known for the quality of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harvesting as </a:t>
            </a:r>
            <a:r>
              <a:rPr lang="en-US" sz="2000" smtClean="0">
                <a:solidFill>
                  <a:schemeClr val="bg1"/>
                </a:solidFill>
                <a:latin typeface="Syntax" pitchFamily="34" charset="0"/>
              </a:rPr>
              <a:t>well as the </a:t>
            </a: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number and variety of animals that travel to it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yntax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yntax" pitchFamily="34" charset="0"/>
              </a:rPr>
              <a:t>It may be known for the service it provides to animals—a refuge, a home, a place to drink</a:t>
            </a:r>
            <a:endParaRPr lang="en-CA" sz="2000" dirty="0">
              <a:solidFill>
                <a:schemeClr val="bg1"/>
              </a:solidFill>
              <a:latin typeface="Syntax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4885"/>
            <a:ext cx="8763000" cy="2005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Harvesting site and </a:t>
            </a:r>
          </a:p>
          <a:p>
            <a:r>
              <a:rPr lang="en-CA" sz="60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place of refuge for animals</a:t>
            </a:r>
            <a:endParaRPr lang="en-CA" sz="60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4" y="2286000"/>
            <a:ext cx="2978868" cy="1675613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4" y="4081142"/>
            <a:ext cx="2978867" cy="1684731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058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795</TotalTime>
  <Words>469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Wetlands</vt:lpstr>
      <vt:lpstr>Wetlands</vt:lpstr>
      <vt:lpstr>Slide 3</vt:lpstr>
      <vt:lpstr>Slide 4</vt:lpstr>
      <vt:lpstr>Fen Water at the surface or just below</vt:lpstr>
      <vt:lpstr>Slide 6</vt:lpstr>
      <vt:lpstr>Slide 7</vt:lpstr>
      <vt:lpstr>Slide 8</vt:lpstr>
      <vt:lpstr>Slide 9</vt:lpstr>
      <vt:lpstr>Slide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Powder</dc:creator>
  <cp:lastModifiedBy>Greg-Miller</cp:lastModifiedBy>
  <cp:revision>53</cp:revision>
  <dcterms:created xsi:type="dcterms:W3CDTF">2012-08-29T18:13:25Z</dcterms:created>
  <dcterms:modified xsi:type="dcterms:W3CDTF">2012-11-13T17:18:12Z</dcterms:modified>
</cp:coreProperties>
</file>